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774" r:id="rId2"/>
    <p:sldId id="684" r:id="rId3"/>
    <p:sldId id="764" r:id="rId4"/>
    <p:sldId id="765" r:id="rId5"/>
    <p:sldId id="763" r:id="rId6"/>
    <p:sldId id="766" r:id="rId7"/>
    <p:sldId id="768" r:id="rId8"/>
    <p:sldId id="769" r:id="rId9"/>
    <p:sldId id="770" r:id="rId10"/>
    <p:sldId id="777" r:id="rId11"/>
    <p:sldId id="773" r:id="rId12"/>
    <p:sldId id="775" r:id="rId13"/>
    <p:sldId id="776" r:id="rId14"/>
    <p:sldId id="771" r:id="rId15"/>
    <p:sldId id="7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12/30/20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12/30/20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12/30/20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12/30/20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12/30/20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12/30/20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895CA-71D0-DF4B-B626-9B2FE1FA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AA5BC-C8FA-504C-B586-2615A46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02FB9-93EE-5B42-B1EF-6F7D09C82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971B-AE66-2847-8DC5-32B4958D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2" descr="Image result for going back meme">
            <a:extLst>
              <a:ext uri="{FF2B5EF4-FFF2-40B4-BE49-F238E27FC236}">
                <a16:creationId xmlns:a16="http://schemas.microsoft.com/office/drawing/2014/main" id="{8BFA0F2F-2675-1041-A8D6-0F20C84C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670797"/>
            <a:ext cx="42195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C535D-09DD-EB4A-9979-6BA8C34A747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31A1B-5EED-7544-AA6A-A47D177DD7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44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F7497-8E16-F84E-8BBC-6A9C87CE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08A24-B4C3-E24C-9280-B7C2F047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C_Dendrograms_WordNetworks.R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328A8-207A-4C49-B3AB-34A18EED1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872D3-60F3-2B44-AAB5-A80B0567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89741"/>
              </p:ext>
            </p:extLst>
          </p:nvPr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29777"/>
              </p:ext>
            </p:extLst>
          </p:nvPr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5901</TotalTime>
  <Words>585</Words>
  <Application>Microsoft Macintosh PowerPoint</Application>
  <PresentationFormat>On-screen Show (4:3)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Unicode MS</vt:lpstr>
      <vt:lpstr>Arial</vt:lpstr>
      <vt:lpstr>Calibri</vt:lpstr>
      <vt:lpstr>Calibri Light</vt:lpstr>
      <vt:lpstr>Consolas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Open C_Dendrograms_WordNetworks.R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340</cp:revision>
  <dcterms:created xsi:type="dcterms:W3CDTF">2018-05-23T17:24:59Z</dcterms:created>
  <dcterms:modified xsi:type="dcterms:W3CDTF">2020-12-30T22:20:13Z</dcterms:modified>
</cp:coreProperties>
</file>